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1A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DF73-05FC-4EC7-A6EB-90BDBD80CF0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9FF8-2E98-446A-B4B0-5306A71AF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54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DF73-05FC-4EC7-A6EB-90BDBD80CF0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9FF8-2E98-446A-B4B0-5306A71AF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6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DF73-05FC-4EC7-A6EB-90BDBD80CF0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9FF8-2E98-446A-B4B0-5306A71AF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1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DF73-05FC-4EC7-A6EB-90BDBD80CF0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9FF8-2E98-446A-B4B0-5306A71AF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8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DF73-05FC-4EC7-A6EB-90BDBD80CF0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9FF8-2E98-446A-B4B0-5306A71AF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7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DF73-05FC-4EC7-A6EB-90BDBD80CF0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9FF8-2E98-446A-B4B0-5306A71AF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0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DF73-05FC-4EC7-A6EB-90BDBD80CF0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9FF8-2E98-446A-B4B0-5306A71AF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98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DF73-05FC-4EC7-A6EB-90BDBD80CF0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9FF8-2E98-446A-B4B0-5306A71AF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8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DF73-05FC-4EC7-A6EB-90BDBD80CF0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9FF8-2E98-446A-B4B0-5306A71AF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3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DF73-05FC-4EC7-A6EB-90BDBD80CF0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9FF8-2E98-446A-B4B0-5306A71AF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7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DF73-05FC-4EC7-A6EB-90BDBD80CF0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9FF8-2E98-446A-B4B0-5306A71AF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5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7DF73-05FC-4EC7-A6EB-90BDBD80CF0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E9FF8-2E98-446A-B4B0-5306A71AF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7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39" y="151099"/>
            <a:ext cx="10450061" cy="62744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9500" y="21844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21A17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With Professor Gary </a:t>
            </a:r>
            <a:r>
              <a:rPr lang="en-US" sz="3600" b="1" dirty="0" err="1" smtClean="0">
                <a:solidFill>
                  <a:srgbClr val="821A17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Hylander</a:t>
            </a:r>
            <a:endParaRPr lang="en-US" sz="3600" b="1" dirty="0">
              <a:solidFill>
                <a:srgbClr val="821A17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7100" y="4711700"/>
            <a:ext cx="416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821A17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Wednesday, October 11th</a:t>
            </a:r>
          </a:p>
          <a:p>
            <a:r>
              <a:rPr lang="en-US" sz="4000" b="1" dirty="0">
                <a:solidFill>
                  <a:srgbClr val="821A17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4000" b="1" smtClean="0">
                <a:solidFill>
                  <a:srgbClr val="821A17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 </a:t>
            </a:r>
            <a:r>
              <a:rPr lang="en-US" sz="4000" b="1" dirty="0" smtClean="0">
                <a:solidFill>
                  <a:srgbClr val="821A17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7:00 pm</a:t>
            </a:r>
            <a:endParaRPr lang="en-US" sz="4000" b="1" dirty="0">
              <a:solidFill>
                <a:srgbClr val="821A17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7436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Arabic Typesetting</vt:lpstr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Sarina Bluhm</dc:creator>
  <cp:lastModifiedBy>Sarina Bluhm</cp:lastModifiedBy>
  <cp:revision>2</cp:revision>
  <dcterms:created xsi:type="dcterms:W3CDTF">2017-08-17T17:49:21Z</dcterms:created>
  <dcterms:modified xsi:type="dcterms:W3CDTF">2017-08-17T17:50:12Z</dcterms:modified>
</cp:coreProperties>
</file>